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7BAB-62EC-45C4-A351-BE3B150071BB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626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7BAB-62EC-45C4-A351-BE3B150071BB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513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7BAB-62EC-45C4-A351-BE3B150071BB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978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7BAB-62EC-45C4-A351-BE3B150071BB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077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7BAB-62EC-45C4-A351-BE3B150071BB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827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7BAB-62EC-45C4-A351-BE3B150071BB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792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7BAB-62EC-45C4-A351-BE3B150071BB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43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7BAB-62EC-45C4-A351-BE3B150071BB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846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7BAB-62EC-45C4-A351-BE3B150071BB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197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7BAB-62EC-45C4-A351-BE3B150071BB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486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7BAB-62EC-45C4-A351-BE3B150071BB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016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7BAB-62EC-45C4-A351-BE3B150071BB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29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47BAB-62EC-45C4-A351-BE3B150071BB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50CB9-95B8-49E8-8C86-F694485B2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410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03609"/>
            <a:ext cx="7772400" cy="2123658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C3C3C"/>
                </a:solidFill>
                <a:latin typeface="Arial"/>
              </a:rPr>
              <a:t>KHÁI NHIỆM VÀ THAO TÁC CƠ BẢN TRÊN BẢNG TÍNH_ MS EXCEL </a:t>
            </a:r>
            <a:endParaRPr lang="en-US">
              <a:solidFill>
                <a:srgbClr val="3C3C3C"/>
              </a:solidFill>
              <a:latin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803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 Nhập dữ liệu vào ô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vi-VN" smtClean="0">
                <a:latin typeface="Arial"/>
              </a:rPr>
              <a:t>Nhập, định dạng dữ liệu.</a:t>
            </a:r>
          </a:p>
          <a:p>
            <a:pPr lvl="1"/>
            <a:r>
              <a:rPr lang="en-US" smtClean="0">
                <a:latin typeface="Arial"/>
              </a:rPr>
              <a:t> Dữ liệu kiểu số</a:t>
            </a:r>
          </a:p>
          <a:p>
            <a:pPr lvl="1"/>
            <a:r>
              <a:rPr lang="en-US" smtClean="0">
                <a:latin typeface="Arial"/>
              </a:rPr>
              <a:t>Dữ liệu kiểu chuỗi</a:t>
            </a:r>
          </a:p>
          <a:p>
            <a:pPr lvl="1"/>
            <a:r>
              <a:rPr lang="en-US" smtClean="0">
                <a:latin typeface="Arial"/>
              </a:rPr>
              <a:t>Dữ liệu kiểu ngày giờ</a:t>
            </a:r>
          </a:p>
          <a:p>
            <a:r>
              <a:rPr lang="en-US" smtClean="0">
                <a:latin typeface="Arial"/>
              </a:rPr>
              <a:t>Nhập công thức</a:t>
            </a:r>
          </a:p>
          <a:p>
            <a:r>
              <a:rPr lang="vi-VN" smtClean="0">
                <a:latin typeface="Arial"/>
              </a:rPr>
              <a:t> Điền tự động giá trị</a:t>
            </a:r>
          </a:p>
          <a:p>
            <a:pPr lvl="1"/>
            <a:r>
              <a:rPr lang="en-US" smtClean="0">
                <a:latin typeface="Arial"/>
              </a:rPr>
              <a:t>Điền cùng giá trị</a:t>
            </a:r>
          </a:p>
          <a:p>
            <a:pPr lvl="1"/>
            <a:r>
              <a:rPr lang="vi-VN" smtClean="0">
                <a:latin typeface="Arial"/>
              </a:rPr>
              <a:t> Điền giá trị tăng/giảm với bước nhảy là 1</a:t>
            </a:r>
          </a:p>
          <a:p>
            <a:pPr lvl="1"/>
            <a:r>
              <a:rPr lang="vi-VN" smtClean="0">
                <a:latin typeface="Arial"/>
              </a:rPr>
              <a:t> Điền giá trị tăng/giảm với bước nhảy bất kỳ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469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 Các thao tác trên vùng ô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Thao tác chọn</a:t>
            </a:r>
          </a:p>
          <a:p>
            <a:r>
              <a:rPr lang="en-US" smtClean="0">
                <a:latin typeface="Arial"/>
              </a:rPr>
              <a:t> Sao chép, cắt, dán dữ liệu trong vùng ô</a:t>
            </a:r>
          </a:p>
          <a:p>
            <a:r>
              <a:rPr lang="en-US" smtClean="0">
                <a:latin typeface="Arial"/>
              </a:rPr>
              <a:t>Sao chép, cắt, dán di chuyển vùng ô</a:t>
            </a:r>
          </a:p>
          <a:p>
            <a:r>
              <a:rPr lang="en-US" smtClean="0">
                <a:latin typeface="Arial"/>
              </a:rPr>
              <a:t>Trộn, tách ô</a:t>
            </a:r>
          </a:p>
          <a:p>
            <a:r>
              <a:rPr lang="en-US" smtClean="0">
                <a:latin typeface="Arial"/>
              </a:rPr>
              <a:t>Chèn thêm dòng, cột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150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80717"/>
            <a:ext cx="77724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Thay đổi kích thước dòng, cột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830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 Định dạng bảng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 Kẻ khung.</a:t>
            </a:r>
          </a:p>
          <a:p>
            <a:r>
              <a:rPr lang="en-US" smtClean="0">
                <a:latin typeface="Arial"/>
              </a:rPr>
              <a:t>Tô màu</a:t>
            </a:r>
          </a:p>
          <a:p>
            <a:r>
              <a:rPr lang="en-US" smtClean="0">
                <a:latin typeface="Arial"/>
              </a:rPr>
              <a:t> Sắp thứ tự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228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Các thao tác với Work Sheet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Mở WorkSheet mới</a:t>
            </a:r>
          </a:p>
          <a:p>
            <a:r>
              <a:rPr lang="en-US" smtClean="0">
                <a:latin typeface="Arial"/>
              </a:rPr>
              <a:t>Đổi tên WorkSheet</a:t>
            </a:r>
          </a:p>
          <a:p>
            <a:r>
              <a:rPr lang="en-US" smtClean="0">
                <a:latin typeface="Arial"/>
              </a:rPr>
              <a:t> Sao chép, di chuyển WorkSheet</a:t>
            </a:r>
          </a:p>
          <a:p>
            <a:r>
              <a:rPr lang="en-US" smtClean="0">
                <a:latin typeface="Arial"/>
              </a:rPr>
              <a:t> Xóa WorkSheet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50CB9-95B8-49E8-8C86-F694485B2EB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6194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Microsoft Office PowerPoint</Application>
  <PresentationFormat>On-screen Show (4:3)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KHÁI NHIỆM VÀ THAO TÁC CƠ BẢN TRÊN BẢNG TÍNH_ MS EXCEL </vt:lpstr>
      <vt:lpstr> Nhập dữ liệu vào ô</vt:lpstr>
      <vt:lpstr> Các thao tác trên vùng ô</vt:lpstr>
      <vt:lpstr>Thay đổi kích thước dòng, cột</vt:lpstr>
      <vt:lpstr> Định dạng bảng</vt:lpstr>
      <vt:lpstr>Các thao tác với Work Sheet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KHÁI NHIỆM VÀ THAO TÁC CƠ BẢN TRÊN BẢNG TÍNH_ MS EXCEL </dc:title>
  <dc:creator>Khanh Thu</dc:creator>
  <cp:lastModifiedBy>Khanh Thu</cp:lastModifiedBy>
  <cp:revision>1</cp:revision>
  <dcterms:created xsi:type="dcterms:W3CDTF">2015-05-24T16:43:32Z</dcterms:created>
  <dcterms:modified xsi:type="dcterms:W3CDTF">2015-05-24T16:43:36Z</dcterms:modified>
</cp:coreProperties>
</file>